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69" r:id="rId4"/>
    <p:sldId id="257" r:id="rId5"/>
    <p:sldId id="259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>
      <p:cViewPr>
        <p:scale>
          <a:sx n="76" d="100"/>
          <a:sy n="76" d="100"/>
        </p:scale>
        <p:origin x="7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EE798-F0EC-C04E-9CDA-51E715D76EF0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740F6-9AC3-E046-946C-7E78013A0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740F6-9AC3-E046-946C-7E78013A0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6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6677-50C7-0FA9-5E62-B2BFC4357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661C9-12A8-38A0-9687-1C182A9A4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02775-C47A-1121-4B1A-96EF0963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393D-4A22-0F66-F71E-86987065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2AF-785A-DC7B-C294-931CE2C4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7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E735-3708-C632-05D3-F2C8FD23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D1AAA-558C-7BCA-30A3-1879A3F46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E39E-7EA8-188B-BF1F-EB0FD9F3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4048-280C-5AB2-D510-1D3382F5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29DDC-D7BD-5794-C14E-6F67DA1C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74888-1394-8DD8-3919-30F0CEFB7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2DD66-F650-0BAF-8159-9EA7BFD55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8D8C5-E442-C1DB-41F0-C60EA3AB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FD98A-9000-AC7A-5E36-DE0FE659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18901-F170-8F0D-937C-1EB7B27F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91FA-E683-4F41-4D5A-398EE24C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16E1B-10D0-4A56-73FE-6DFF2665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B3FBB-28B7-098A-FBCE-821305AC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99EF-14CC-EF06-4038-9C727A18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4C2F0-C2A1-FE3B-AA40-FA708918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F13A-E2CE-303E-7982-2775BD69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AA724-40C1-5031-F832-9D478643D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1D348-5921-52C2-F11F-D0595D335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CC5B-0E81-E87B-1F17-36007787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D8FF6-734D-2169-2555-FD5C26B1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9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F188-DE24-D031-0FDE-DACC2B82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72CA-67D9-E8C9-822C-E910031F8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A9FC1-FD62-4D5B-47CE-2B8CF9C1E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5D3A9-44D1-D384-B42E-6390DD04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01A12-89F7-0F8A-494C-7EB05291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E1C1C-2014-48B1-D9D5-19DBD1B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9964-FCA8-A52C-F146-2DD7EC00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884ED-F710-9735-E9C4-FEDBF24DE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58313-9769-EA53-2474-0ECB8AF94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90419-E0B7-E7B8-0B89-DC8CB18D5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84D04-60F3-412B-7284-426E7DE01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DDC97-3939-62E0-B8C6-F091A852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14019-537F-1A9B-EFD8-AC1BF97B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5AD21-7D90-AD6B-A1B3-00F3BB48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482E-096F-622E-DD07-114DBB72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6602A-D71C-F37D-09EC-930BC986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3B70A-BB6A-D87E-D2A4-8D588650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95811-8495-1EF9-67C5-DFFD9ACE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64BAE-57DF-6B52-1021-A5704BE2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C1182-2629-1697-2B37-73EB6AC4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6DD92-58F1-5A91-AF26-A622F395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A0C0-CA33-C260-5C2B-E057C127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1F2B-680E-5238-B99C-A8661840F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47E1E-6C7C-A995-E1F9-6BD801A9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F5E4-AE14-85EA-8405-27FEBD8B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3A931-F48B-E44A-9F39-BF5D23FC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74E89-D874-1116-47CD-5483CB96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2622-CBFF-1219-52C3-014044F5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13042-2BD6-E5A7-883A-3ED67D209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DB5D9-900C-764A-CF42-39623F74E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6157-E36F-201F-1908-EAEF5A0EE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FFFE5-2BCE-6AA9-6A55-DF3E4F71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77C1-3E6B-C5E4-FC37-7CE5DA4F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1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46BD6-607E-8CB3-44CD-3E6F6FD9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FB5A-CFFF-CD64-D031-6C4C60576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D9573-C8EA-7460-B86C-6EA0D192E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403FE-F00E-EF4F-89CB-B8F3AE9DD44D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77A4-5412-4B22-CFF5-EF42CAB7C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F8303-E5FC-2728-F3EA-7FE48EB16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E7342-6948-A94F-9796-89D4AA09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0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9D305A-E73C-286A-014E-BBD6C5FA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93" y="564258"/>
            <a:ext cx="10421521" cy="572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E5B18-6107-8363-6877-54276176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128"/>
            <a:ext cx="2159570" cy="435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5D65A-42F3-8F47-F407-AA2D41277214}"/>
              </a:ext>
            </a:extLst>
          </p:cNvPr>
          <p:cNvSpPr txBox="1"/>
          <p:nvPr/>
        </p:nvSpPr>
        <p:spPr>
          <a:xfrm>
            <a:off x="4978400" y="4734467"/>
            <a:ext cx="441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gaussian noise (</a:t>
            </a:r>
            <a:r>
              <a:rPr lang="el-GR" dirty="0"/>
              <a:t>μ</a:t>
            </a:r>
            <a:r>
              <a:rPr lang="en-US" dirty="0"/>
              <a:t>=4, </a:t>
            </a:r>
            <a:r>
              <a:rPr lang="el-GR" dirty="0"/>
              <a:t>σ</a:t>
            </a:r>
            <a:r>
              <a:rPr lang="en-US" dirty="0"/>
              <a:t>=2)</a:t>
            </a:r>
            <a:r>
              <a:rPr lang="en-US" dirty="0">
                <a:solidFill>
                  <a:schemeClr val="bg1"/>
                </a:solidFill>
              </a:rPr>
              <a:t>) + random RFI</a:t>
            </a:r>
          </a:p>
        </p:txBody>
      </p:sp>
    </p:spTree>
    <p:extLst>
      <p:ext uri="{BB962C8B-B14F-4D97-AF65-F5344CB8AC3E}">
        <p14:creationId xmlns:p14="http://schemas.microsoft.com/office/powerpoint/2010/main" val="402809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CC74-B671-9CF4-CC21-877F3238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96A9-EC15-8D71-342C-28B6CB93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61E8F8-E391-C569-E653-B6BD1DBE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246" y="0"/>
            <a:ext cx="6937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49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CFA7-DD24-12F9-FE71-998A961F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31042-AC5F-75DE-E2D3-0FC85458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242108-9697-6162-2A14-AC2C8A63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0"/>
            <a:ext cx="9110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91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88F-671D-0BE6-3E8E-7A459E12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74B3-577F-BFB9-15A9-64B730B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B1E724-F13C-AA6B-5129-066DFEA7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42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5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AB5E-28A0-7B18-810F-D3C21484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03741-3855-C899-E6D6-B27E662BC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7F0FD6-9FA1-8278-7F6D-ABFF8A09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0"/>
            <a:ext cx="9236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369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07A5-FA71-51CF-DCEA-AD8B9904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AB50B-35CB-7B06-AA89-27062530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F284D9-FB7E-1B4A-2A71-771F5F96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0"/>
            <a:ext cx="929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74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988BFE-DDE0-4FB5-AB95-8BAD7AAB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54" y="565880"/>
            <a:ext cx="10419046" cy="5726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3559B-5314-0A1F-C1AE-1E074935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128"/>
            <a:ext cx="2159570" cy="435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B82868-A09E-8F0A-214F-21FBDE090D32}"/>
              </a:ext>
            </a:extLst>
          </p:cNvPr>
          <p:cNvSpPr txBox="1"/>
          <p:nvPr/>
        </p:nvSpPr>
        <p:spPr>
          <a:xfrm>
            <a:off x="4978400" y="4734467"/>
            <a:ext cx="441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gaussian noise (</a:t>
            </a:r>
            <a:r>
              <a:rPr lang="el-GR" dirty="0"/>
              <a:t>μ</a:t>
            </a:r>
            <a:r>
              <a:rPr lang="en-US" dirty="0"/>
              <a:t>=4, </a:t>
            </a:r>
            <a:r>
              <a:rPr lang="el-GR" dirty="0"/>
              <a:t>σ</a:t>
            </a:r>
            <a:r>
              <a:rPr lang="en-US" dirty="0"/>
              <a:t>=2) + random RFI</a:t>
            </a:r>
          </a:p>
        </p:txBody>
      </p:sp>
    </p:spTree>
    <p:extLst>
      <p:ext uri="{BB962C8B-B14F-4D97-AF65-F5344CB8AC3E}">
        <p14:creationId xmlns:p14="http://schemas.microsoft.com/office/powerpoint/2010/main" val="174909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B4DBB-F798-304B-B0E8-7B620FC1C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44"/>
          <a:stretch/>
        </p:blipFill>
        <p:spPr>
          <a:xfrm>
            <a:off x="-463675" y="-166292"/>
            <a:ext cx="13119349" cy="4270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90F29B-C745-5EBA-1109-D2F8F522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19" y="4101503"/>
            <a:ext cx="4128840" cy="27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E25FA83-6806-38D3-721E-B3EA7E98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41" y="4015369"/>
            <a:ext cx="4128841" cy="28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48067F-1D5B-8958-DFB3-0950F3B70AC9}"/>
              </a:ext>
            </a:extLst>
          </p:cNvPr>
          <p:cNvSpPr/>
          <p:nvPr/>
        </p:nvSpPr>
        <p:spPr>
          <a:xfrm>
            <a:off x="5219549" y="46654"/>
            <a:ext cx="2697229" cy="60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9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B4DBB-F798-304B-B0E8-7B620FC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" y="-15447"/>
            <a:ext cx="11438965" cy="68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5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B4DBB-F798-304B-B0E8-7B620FC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" y="-15447"/>
            <a:ext cx="11438965" cy="68888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90F29B-C745-5EBA-1109-D2F8F522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70" y="797600"/>
            <a:ext cx="3600000" cy="240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69E9B-8A4D-0EE7-C1BA-378369D8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70" y="3849480"/>
            <a:ext cx="3600000" cy="24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E25FA83-6806-38D3-721E-B3EA7E98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30" y="797600"/>
            <a:ext cx="3600000" cy="24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5600D01-5EF4-68E0-3326-017B1E1A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30" y="3849480"/>
            <a:ext cx="3600000" cy="236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8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A5FA9DF-512F-699E-7ADB-175F7E84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7" y="3811033"/>
            <a:ext cx="10189633" cy="273515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815C4E5-E207-BF6B-C55A-C5E436B16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33" y="8467"/>
            <a:ext cx="469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7B940-7316-82DC-7EF9-0D758BE97E80}"/>
              </a:ext>
            </a:extLst>
          </p:cNvPr>
          <p:cNvSpPr txBox="1"/>
          <p:nvPr/>
        </p:nvSpPr>
        <p:spPr>
          <a:xfrm>
            <a:off x="1353520" y="3149601"/>
            <a:ext cx="342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a faint gaussian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1FB3-AEBB-C1B9-9DFA-A992E2EDA9E9}"/>
              </a:ext>
            </a:extLst>
          </p:cNvPr>
          <p:cNvSpPr txBox="1"/>
          <p:nvPr/>
        </p:nvSpPr>
        <p:spPr>
          <a:xfrm>
            <a:off x="7416801" y="3166533"/>
            <a:ext cx="399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Faint signal + gaussian noise (</a:t>
            </a:r>
            <a:r>
              <a:rPr lang="el-GR" dirty="0"/>
              <a:t>μ</a:t>
            </a:r>
            <a:r>
              <a:rPr lang="en-US" dirty="0"/>
              <a:t>=4, </a:t>
            </a:r>
            <a:r>
              <a:rPr lang="el-GR" dirty="0"/>
              <a:t>σ</a:t>
            </a:r>
            <a:r>
              <a:rPr lang="en-US" dirty="0"/>
              <a:t>=2)</a:t>
            </a:r>
          </a:p>
        </p:txBody>
      </p:sp>
      <p:sp>
        <p:nvSpPr>
          <p:cNvPr id="8" name="Left-right-up Arrow 7">
            <a:extLst>
              <a:ext uri="{FF2B5EF4-FFF2-40B4-BE49-F238E27FC236}">
                <a16:creationId xmlns:a16="http://schemas.microsoft.com/office/drawing/2014/main" id="{F1DAA831-6E60-6F09-059D-F75F259FA312}"/>
              </a:ext>
            </a:extLst>
          </p:cNvPr>
          <p:cNvSpPr/>
          <p:nvPr/>
        </p:nvSpPr>
        <p:spPr>
          <a:xfrm>
            <a:off x="1488035" y="3953191"/>
            <a:ext cx="1935298" cy="316816"/>
          </a:xfrm>
          <a:prstGeom prst="leftRightUpArrow">
            <a:avLst>
              <a:gd name="adj1" fmla="val 25000"/>
              <a:gd name="adj2" fmla="val 2977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A3BFAF74-7064-4E5D-F6EF-FABEDFE160AD}"/>
              </a:ext>
            </a:extLst>
          </p:cNvPr>
          <p:cNvCxnSpPr>
            <a:cxnSpLocks/>
          </p:cNvCxnSpPr>
          <p:nvPr/>
        </p:nvCxnSpPr>
        <p:spPr>
          <a:xfrm flipV="1">
            <a:off x="2493006" y="3351199"/>
            <a:ext cx="4923795" cy="720725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4D49EA7-B666-123B-2283-73A571D1DD9A}"/>
              </a:ext>
            </a:extLst>
          </p:cNvPr>
          <p:cNvSpPr/>
          <p:nvPr/>
        </p:nvSpPr>
        <p:spPr>
          <a:xfrm>
            <a:off x="2211655" y="3837954"/>
            <a:ext cx="447682" cy="181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5275CFC-D86A-0372-EA74-A5248737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37" y="55549"/>
            <a:ext cx="4800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0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9B68-8AF3-C1C9-65E6-DE3EA2F0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270" y="-75143"/>
            <a:ext cx="10515600" cy="1325563"/>
          </a:xfrm>
        </p:spPr>
        <p:txBody>
          <a:bodyPr/>
          <a:lstStyle/>
          <a:p>
            <a:r>
              <a:rPr lang="en-US" dirty="0"/>
              <a:t>“Faint” Signal buried in RFI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1ECCD-89B3-7750-4F90-578F75A3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921E-3629-1719-4D6C-DD6FD827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36" y="962555"/>
            <a:ext cx="9740127" cy="57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896E-50F6-55E1-AC68-6C3EA6D8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3E63-BE0F-02CB-E612-8A0426BF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3300E-CB99-B2AE-B676-FB4CD7961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23729" cy="3410985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C083BBA-BA19-6630-6D56-6BF246BB4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3429000"/>
            <a:ext cx="5092700" cy="34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3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9BA4-6B07-1118-2436-5A7446E4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08589-2CCC-341E-4C66-84EF2E124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B15DC2-D627-5AC7-861F-B1539AF6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246" y="0"/>
            <a:ext cx="6937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20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55</Words>
  <Application>Microsoft Macintosh PowerPoint</Application>
  <PresentationFormat>Widescreen</PresentationFormat>
  <Paragraphs>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“Faint” Signal buried in RFI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Hrishikesh Shetgaonkar</dc:creator>
  <cp:lastModifiedBy>Hrishikesh Shetgaonkar</cp:lastModifiedBy>
  <cp:revision>4</cp:revision>
  <dcterms:created xsi:type="dcterms:W3CDTF">2023-09-18T22:29:22Z</dcterms:created>
  <dcterms:modified xsi:type="dcterms:W3CDTF">2023-09-19T22:08:41Z</dcterms:modified>
</cp:coreProperties>
</file>